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9" r:id="rId2"/>
    <p:sldId id="300" r:id="rId3"/>
    <p:sldId id="301" r:id="rId4"/>
    <p:sldId id="302" r:id="rId5"/>
    <p:sldId id="303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035F2DD0-E947-4848-8781-1BBFDC216638}">
          <p14:sldIdLst>
            <p14:sldId id="299"/>
            <p14:sldId id="300"/>
            <p14:sldId id="301"/>
            <p14:sldId id="302"/>
            <p14:sldId id="303"/>
          </p14:sldIdLst>
        </p14:section>
        <p14:section name="Раздел без заголовка" id="{182DD3D8-0A5E-44C6-91AE-E8778372F368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C1F00"/>
    <a:srgbClr val="7B5229"/>
    <a:srgbClr val="6666FF"/>
    <a:srgbClr val="993300"/>
    <a:srgbClr val="8E5E2E"/>
    <a:srgbClr val="A76F37"/>
    <a:srgbClr val="D6A97C"/>
    <a:srgbClr val="D4A77A"/>
    <a:srgbClr val="F4E8DC"/>
    <a:srgbClr val="D8B0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AEA87-6712-4207-B4FA-71F680B205DB}" type="datetimeFigureOut">
              <a:rPr lang="ru-RU" smtClean="0"/>
              <a:pPr/>
              <a:t>21.11.2019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42FEC-B1EA-4E7F-973D-DB6EB00153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AEA87-6712-4207-B4FA-71F680B205DB}" type="datetimeFigureOut">
              <a:rPr lang="ru-RU" smtClean="0"/>
              <a:pPr/>
              <a:t>21.11.2019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42FEC-B1EA-4E7F-973D-DB6EB00153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AEA87-6712-4207-B4FA-71F680B205DB}" type="datetimeFigureOut">
              <a:rPr lang="ru-RU" smtClean="0"/>
              <a:pPr/>
              <a:t>21.11.2019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42FEC-B1EA-4E7F-973D-DB6EB00153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AEA87-6712-4207-B4FA-71F680B205DB}" type="datetimeFigureOut">
              <a:rPr lang="ru-RU" smtClean="0"/>
              <a:pPr/>
              <a:t>21.11.2019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42FEC-B1EA-4E7F-973D-DB6EB00153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AEA87-6712-4207-B4FA-71F680B205DB}" type="datetimeFigureOut">
              <a:rPr lang="ru-RU" smtClean="0"/>
              <a:pPr/>
              <a:t>21.11.2019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42FEC-B1EA-4E7F-973D-DB6EB00153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AEA87-6712-4207-B4FA-71F680B205DB}" type="datetimeFigureOut">
              <a:rPr lang="ru-RU" smtClean="0"/>
              <a:pPr/>
              <a:t>21.11.2019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42FEC-B1EA-4E7F-973D-DB6EB00153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AEA87-6712-4207-B4FA-71F680B205DB}" type="datetimeFigureOut">
              <a:rPr lang="ru-RU" smtClean="0"/>
              <a:pPr/>
              <a:t>21.11.2019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42FEC-B1EA-4E7F-973D-DB6EB00153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AEA87-6712-4207-B4FA-71F680B205DB}" type="datetimeFigureOut">
              <a:rPr lang="ru-RU" smtClean="0"/>
              <a:pPr/>
              <a:t>21.11.2019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42FEC-B1EA-4E7F-973D-DB6EB00153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AEA87-6712-4207-B4FA-71F680B205DB}" type="datetimeFigureOut">
              <a:rPr lang="ru-RU" smtClean="0"/>
              <a:pPr/>
              <a:t>21.11.2019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42FEC-B1EA-4E7F-973D-DB6EB00153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AEA87-6712-4207-B4FA-71F680B205DB}" type="datetimeFigureOut">
              <a:rPr lang="ru-RU" smtClean="0"/>
              <a:pPr/>
              <a:t>21.11.2019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42FEC-B1EA-4E7F-973D-DB6EB00153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AEA87-6712-4207-B4FA-71F680B205DB}" type="datetimeFigureOut">
              <a:rPr lang="ru-RU" smtClean="0"/>
              <a:pPr/>
              <a:t>21.11.2019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42FEC-B1EA-4E7F-973D-DB6EB00153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DAEA87-6712-4207-B4FA-71F680B205DB}" type="datetimeFigureOut">
              <a:rPr lang="ru-RU" smtClean="0"/>
              <a:pPr/>
              <a:t>21.11.2019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742FEC-B1EA-4E7F-973D-DB6EB00153C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52.%20&#1041;&#1083;&#1072;&#1075;&#1086;&#1074;&#1077;&#1088;&#1085;&#1099;&#1081;%20&#1082;&#1085;&#1103;&#1079;&#1100;%20&#1044;&#1080;&#1084;&#1080;&#1090;&#1088;&#1080;&#1081;%20&#1044;&#1086;&#1085;&#1089;&#1082;&#1086;&#1081;.avi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3608" y="980728"/>
            <a:ext cx="7344816" cy="4104456"/>
          </a:xfrm>
          <a:prstGeom prst="rect">
            <a:avLst/>
          </a:prstGeom>
          <a:solidFill>
            <a:schemeClr val="accent6"/>
          </a:solidFill>
          <a:ln>
            <a:solidFill>
              <a:srgbClr val="5C1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e-BY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Гадзіна зносін </a:t>
            </a:r>
          </a:p>
          <a:p>
            <a:pPr algn="ctr"/>
            <a:r>
              <a:rPr lang="be-BY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«Не згасне продкаў  зорка нам свяціць»</a:t>
            </a:r>
            <a:endParaRPr lang="ru-RU" sz="4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915209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988840"/>
            <a:ext cx="7701763" cy="206231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63688" y="908720"/>
            <a:ext cx="6048672" cy="936104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e-BY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Калі адзначаюцца?</a:t>
            </a:r>
            <a:endParaRPr lang="ru-RU" sz="4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3567" y="4196756"/>
            <a:ext cx="7629755" cy="13849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be-BY" sz="2800" dirty="0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Праваслаўныя адзначаюць Дзяды  праз тры тыдні пасля Пакроваў, на першым тыдні лістапада, каталікі – 2-га лістапада.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06920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476672"/>
            <a:ext cx="6768752" cy="1296144"/>
          </a:xfrm>
          <a:prstGeom prst="rect">
            <a:avLst/>
          </a:prstGeom>
          <a:solidFill>
            <a:schemeClr val="accent6"/>
          </a:solidFill>
          <a:ln>
            <a:solidFill>
              <a:srgbClr val="7B52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e-BY" sz="400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file"/>
              </a:rPr>
              <a:t>Чаму </a:t>
            </a:r>
            <a:r>
              <a:rPr lang="be-BY" sz="400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file"/>
              </a:rPr>
              <a:t>Дз</a:t>
            </a:r>
            <a:r>
              <a:rPr lang="be-BY" sz="400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file"/>
              </a:rPr>
              <a:t>мітрыеўскія</a:t>
            </a:r>
            <a:r>
              <a:rPr lang="be-BY" sz="4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file"/>
              </a:rPr>
              <a:t>?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2348880"/>
            <a:ext cx="2664296" cy="374546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5976" y="2348879"/>
            <a:ext cx="2808312" cy="3696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7541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e-BY" dirty="0" smtClean="0"/>
              <a:t>Што робяць на дзяды?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9632" y="1370794"/>
            <a:ext cx="6696744" cy="4929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8127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692696"/>
            <a:ext cx="5904656" cy="864096"/>
          </a:xfrm>
          <a:prstGeom prst="rect">
            <a:avLst/>
          </a:prstGeom>
          <a:solidFill>
            <a:schemeClr val="accent6"/>
          </a:solidFill>
          <a:ln>
            <a:solidFill>
              <a:srgbClr val="5C1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e-BY" sz="4000" dirty="0" smtClean="0"/>
              <a:t>Памінальны стол</a:t>
            </a:r>
            <a:endParaRPr lang="ru-RU" sz="4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1700808"/>
            <a:ext cx="5472608" cy="4404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590082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682</TotalTime>
  <Words>42</Words>
  <Application>Microsoft Office PowerPoint</Application>
  <PresentationFormat>Экран (4:3)</PresentationFormat>
  <Paragraphs>7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Што робяць на дзяды?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Win10</cp:lastModifiedBy>
  <cp:revision>53</cp:revision>
  <dcterms:created xsi:type="dcterms:W3CDTF">2012-06-13T15:17:21Z</dcterms:created>
  <dcterms:modified xsi:type="dcterms:W3CDTF">2019-11-21T18:05:56Z</dcterms:modified>
</cp:coreProperties>
</file>